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notesMasterIdLst>
    <p:notesMasterId r:id="rId9"/>
  </p:notesMasterIdLst>
  <p:handoutMasterIdLst>
    <p:handoutMasterId r:id="rId10"/>
  </p:handoutMasterIdLst>
  <p:sldIdLst>
    <p:sldId id="256" r:id="rId2"/>
    <p:sldId id="257" r:id="rId3"/>
    <p:sldId id="262" r:id="rId4"/>
    <p:sldId id="264" r:id="rId5"/>
    <p:sldId id="269" r:id="rId6"/>
    <p:sldId id="265" r:id="rId7"/>
    <p:sldId id="266" r:id="rId8"/>
  </p:sldIdLst>
  <p:sldSz cx="9144000" cy="6858000" type="screen4x3"/>
  <p:notesSz cx="6781800" cy="99187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Frutiger LT Com 55 Roman" pitchFamily="6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Frutiger LT Com 55 Roman" pitchFamily="6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Frutiger LT Com 55 Roman" pitchFamily="6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Frutiger LT Com 55 Roman" pitchFamily="6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Frutiger LT Com 55 Roman" pitchFamily="6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Frutiger LT Com 55 Roman" pitchFamily="6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Frutiger LT Com 55 Roman" pitchFamily="6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Frutiger LT Com 55 Roman" pitchFamily="6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Frutiger LT Com 55 Roman" pitchFamily="6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napVertSplitter="1" vertBarState="minimized" horzBarState="maximized">
    <p:restoredLeft sz="15620"/>
    <p:restoredTop sz="92503" autoAdjust="0"/>
  </p:normalViewPr>
  <p:slideViewPr>
    <p:cSldViewPr showGuides="1">
      <p:cViewPr>
        <p:scale>
          <a:sx n="100" d="100"/>
          <a:sy n="100" d="100"/>
        </p:scale>
        <p:origin x="-810" y="-48"/>
      </p:cViewPr>
      <p:guideLst>
        <p:guide orient="horz" pos="3696"/>
        <p:guide orient="horz" pos="240"/>
        <p:guide orient="horz" pos="4175"/>
        <p:guide pos="5470"/>
        <p:guide pos="29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91" d="100"/>
          <a:sy n="91" d="100"/>
        </p:scale>
        <p:origin x="-3744" y="-114"/>
      </p:cViewPr>
      <p:guideLst>
        <p:guide orient="horz" pos="3124"/>
        <p:guide pos="2136"/>
      </p:guideLst>
    </p:cSldViewPr>
  </p:notesViewPr>
  <p:gridSpacing cx="152299" cy="152299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58723ED-091A-467B-9259-96E3230C4468}" type="doc">
      <dgm:prSet loTypeId="urn:microsoft.com/office/officeart/2005/8/layout/radial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30A345B1-725F-4943-B618-760DD5E27860}">
      <dgm:prSet phldrT="[Text]"/>
      <dgm:spPr/>
      <dgm:t>
        <a:bodyPr/>
        <a:lstStyle/>
        <a:p>
          <a:r>
            <a:rPr lang="de-DE" smtClean="0"/>
            <a:t>OR Team</a:t>
          </a:r>
          <a:endParaRPr lang="de-DE" dirty="0"/>
        </a:p>
      </dgm:t>
    </dgm:pt>
    <dgm:pt modelId="{70F8BEB5-F196-4226-BA0A-2CF4360F0EB0}" type="parTrans" cxnId="{C46F9561-D284-4092-893F-5B38A9B22BEF}">
      <dgm:prSet/>
      <dgm:spPr/>
      <dgm:t>
        <a:bodyPr/>
        <a:lstStyle/>
        <a:p>
          <a:endParaRPr lang="de-DE"/>
        </a:p>
      </dgm:t>
    </dgm:pt>
    <dgm:pt modelId="{36BD9DBD-437D-4692-98D6-759E59DD4917}" type="sibTrans" cxnId="{C46F9561-D284-4092-893F-5B38A9B22BEF}">
      <dgm:prSet/>
      <dgm:spPr/>
      <dgm:t>
        <a:bodyPr/>
        <a:lstStyle/>
        <a:p>
          <a:endParaRPr lang="de-DE"/>
        </a:p>
      </dgm:t>
    </dgm:pt>
    <dgm:pt modelId="{203C0E24-2FD4-4F67-983D-1F98C2FD0007}">
      <dgm:prSet phldrT="[Text]"/>
      <dgm:spPr/>
      <dgm:t>
        <a:bodyPr/>
        <a:lstStyle/>
        <a:p>
          <a:r>
            <a:rPr lang="de-DE" dirty="0" smtClean="0"/>
            <a:t>Instruments</a:t>
          </a:r>
          <a:endParaRPr lang="de-DE" dirty="0"/>
        </a:p>
      </dgm:t>
    </dgm:pt>
    <dgm:pt modelId="{674B198A-0A78-4AA3-AE72-4BCA9C3B1949}" type="parTrans" cxnId="{2D9446E3-4929-4BB8-80DC-9A2A5D411FEB}">
      <dgm:prSet/>
      <dgm:spPr/>
      <dgm:t>
        <a:bodyPr/>
        <a:lstStyle/>
        <a:p>
          <a:endParaRPr lang="de-DE"/>
        </a:p>
      </dgm:t>
    </dgm:pt>
    <dgm:pt modelId="{36203CE2-0218-4AB7-8EF1-8977298B830B}" type="sibTrans" cxnId="{2D9446E3-4929-4BB8-80DC-9A2A5D411FEB}">
      <dgm:prSet/>
      <dgm:spPr/>
      <dgm:t>
        <a:bodyPr/>
        <a:lstStyle/>
        <a:p>
          <a:endParaRPr lang="de-DE"/>
        </a:p>
      </dgm:t>
    </dgm:pt>
    <dgm:pt modelId="{B0233542-12C5-46AC-92D4-3926CE1062EE}">
      <dgm:prSet phldrT="[Text]"/>
      <dgm:spPr/>
      <dgm:t>
        <a:bodyPr/>
        <a:lstStyle/>
        <a:p>
          <a:r>
            <a:rPr lang="de-DE" dirty="0" err="1" smtClean="0"/>
            <a:t>Robotic</a:t>
          </a:r>
          <a:r>
            <a:rPr lang="de-DE" dirty="0" smtClean="0"/>
            <a:t> Assistance</a:t>
          </a:r>
          <a:endParaRPr lang="de-DE" dirty="0"/>
        </a:p>
      </dgm:t>
    </dgm:pt>
    <dgm:pt modelId="{65D2370B-C037-4CE3-8503-4128174DB694}" type="parTrans" cxnId="{55CDE65D-A911-489B-9576-4877D0CCD6E2}">
      <dgm:prSet/>
      <dgm:spPr/>
      <dgm:t>
        <a:bodyPr/>
        <a:lstStyle/>
        <a:p>
          <a:endParaRPr lang="de-DE"/>
        </a:p>
      </dgm:t>
    </dgm:pt>
    <dgm:pt modelId="{3BE99080-1605-4D51-9597-12A3385C4F4D}" type="sibTrans" cxnId="{55CDE65D-A911-489B-9576-4877D0CCD6E2}">
      <dgm:prSet/>
      <dgm:spPr/>
      <dgm:t>
        <a:bodyPr/>
        <a:lstStyle/>
        <a:p>
          <a:endParaRPr lang="de-DE"/>
        </a:p>
      </dgm:t>
    </dgm:pt>
    <dgm:pt modelId="{07C3FBC7-32C7-4830-8703-37B941A26B99}">
      <dgm:prSet phldrT="[Text]"/>
      <dgm:spPr/>
      <dgm:t>
        <a:bodyPr/>
        <a:lstStyle/>
        <a:p>
          <a:r>
            <a:rPr lang="de-DE" dirty="0" smtClean="0"/>
            <a:t>User Interface</a:t>
          </a:r>
          <a:endParaRPr lang="de-DE" dirty="0"/>
        </a:p>
      </dgm:t>
    </dgm:pt>
    <dgm:pt modelId="{CBD6EAF8-B8FF-4D2E-8E6A-4FC0552254E4}" type="parTrans" cxnId="{D448AFA0-B14D-4D16-BC1D-F69D2608D9D3}">
      <dgm:prSet/>
      <dgm:spPr/>
      <dgm:t>
        <a:bodyPr/>
        <a:lstStyle/>
        <a:p>
          <a:endParaRPr lang="de-DE"/>
        </a:p>
      </dgm:t>
    </dgm:pt>
    <dgm:pt modelId="{92B02B7B-43A6-46B2-9000-5A23C3DC568C}" type="sibTrans" cxnId="{D448AFA0-B14D-4D16-BC1D-F69D2608D9D3}">
      <dgm:prSet/>
      <dgm:spPr/>
      <dgm:t>
        <a:bodyPr/>
        <a:lstStyle/>
        <a:p>
          <a:endParaRPr lang="de-DE"/>
        </a:p>
      </dgm:t>
    </dgm:pt>
    <dgm:pt modelId="{00E79CA4-9334-48DE-90AD-3556CD8B1833}">
      <dgm:prSet phldrT="[Text]"/>
      <dgm:spPr/>
      <dgm:t>
        <a:bodyPr/>
        <a:lstStyle/>
        <a:p>
          <a:r>
            <a:rPr lang="de-DE" dirty="0" err="1" smtClean="0"/>
            <a:t>Surgeon</a:t>
          </a:r>
          <a:endParaRPr lang="de-DE" dirty="0"/>
        </a:p>
      </dgm:t>
    </dgm:pt>
    <dgm:pt modelId="{B4FC4E65-A918-455E-B936-03605B190A82}" type="parTrans" cxnId="{9CE5DC49-72C9-480B-863A-42FE9BC519AF}">
      <dgm:prSet/>
      <dgm:spPr/>
      <dgm:t>
        <a:bodyPr/>
        <a:lstStyle/>
        <a:p>
          <a:endParaRPr lang="de-DE"/>
        </a:p>
      </dgm:t>
    </dgm:pt>
    <dgm:pt modelId="{ECD5B7F0-23F2-4DC7-A38A-BDB7D8271F9D}" type="sibTrans" cxnId="{9CE5DC49-72C9-480B-863A-42FE9BC519AF}">
      <dgm:prSet/>
      <dgm:spPr/>
      <dgm:t>
        <a:bodyPr/>
        <a:lstStyle/>
        <a:p>
          <a:endParaRPr lang="de-DE"/>
        </a:p>
      </dgm:t>
    </dgm:pt>
    <dgm:pt modelId="{0BFB0911-C50D-4BE4-9FB0-847588E537E2}" type="pres">
      <dgm:prSet presAssocID="{758723ED-091A-467B-9259-96E3230C4468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E84FA542-C480-4EC0-A422-F6FF6E08B75A}" type="pres">
      <dgm:prSet presAssocID="{30A345B1-725F-4943-B618-760DD5E27860}" presName="centerShape" presStyleLbl="node0" presStyleIdx="0" presStyleCnt="1"/>
      <dgm:spPr/>
      <dgm:t>
        <a:bodyPr/>
        <a:lstStyle/>
        <a:p>
          <a:endParaRPr lang="de-DE"/>
        </a:p>
      </dgm:t>
    </dgm:pt>
    <dgm:pt modelId="{1C4949B9-CD9B-44C0-B3C6-BB7675651FC1}" type="pres">
      <dgm:prSet presAssocID="{203C0E24-2FD4-4F67-983D-1F98C2FD0007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2281AB22-6E78-4510-8E52-4A3C80266BCA}" type="pres">
      <dgm:prSet presAssocID="{203C0E24-2FD4-4F67-983D-1F98C2FD0007}" presName="dummy" presStyleCnt="0"/>
      <dgm:spPr/>
    </dgm:pt>
    <dgm:pt modelId="{EF333EFD-D099-4181-A1A6-01B581CBFA8E}" type="pres">
      <dgm:prSet presAssocID="{36203CE2-0218-4AB7-8EF1-8977298B830B}" presName="sibTrans" presStyleLbl="sibTrans2D1" presStyleIdx="0" presStyleCnt="4"/>
      <dgm:spPr/>
      <dgm:t>
        <a:bodyPr/>
        <a:lstStyle/>
        <a:p>
          <a:endParaRPr lang="de-DE"/>
        </a:p>
      </dgm:t>
    </dgm:pt>
    <dgm:pt modelId="{4D4A2B4D-3A8D-4DEB-91B4-D0430C4E6C82}" type="pres">
      <dgm:prSet presAssocID="{B0233542-12C5-46AC-92D4-3926CE1062EE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3F0C0A05-3B52-4348-B0ED-9009EEE72CF8}" type="pres">
      <dgm:prSet presAssocID="{B0233542-12C5-46AC-92D4-3926CE1062EE}" presName="dummy" presStyleCnt="0"/>
      <dgm:spPr/>
    </dgm:pt>
    <dgm:pt modelId="{DED7DC08-3318-4BEC-B0FA-358CF49FDDC3}" type="pres">
      <dgm:prSet presAssocID="{3BE99080-1605-4D51-9597-12A3385C4F4D}" presName="sibTrans" presStyleLbl="sibTrans2D1" presStyleIdx="1" presStyleCnt="4"/>
      <dgm:spPr/>
      <dgm:t>
        <a:bodyPr/>
        <a:lstStyle/>
        <a:p>
          <a:endParaRPr lang="de-DE"/>
        </a:p>
      </dgm:t>
    </dgm:pt>
    <dgm:pt modelId="{18837908-AA47-43E7-AFB0-EFE0E30B24E6}" type="pres">
      <dgm:prSet presAssocID="{07C3FBC7-32C7-4830-8703-37B941A26B99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5C8B4808-6E6F-4F74-B00A-A57292BB6B04}" type="pres">
      <dgm:prSet presAssocID="{07C3FBC7-32C7-4830-8703-37B941A26B99}" presName="dummy" presStyleCnt="0"/>
      <dgm:spPr/>
    </dgm:pt>
    <dgm:pt modelId="{2E1E0FD0-162E-49B7-8B10-016AB2A314C2}" type="pres">
      <dgm:prSet presAssocID="{92B02B7B-43A6-46B2-9000-5A23C3DC568C}" presName="sibTrans" presStyleLbl="sibTrans2D1" presStyleIdx="2" presStyleCnt="4"/>
      <dgm:spPr/>
      <dgm:t>
        <a:bodyPr/>
        <a:lstStyle/>
        <a:p>
          <a:endParaRPr lang="de-DE"/>
        </a:p>
      </dgm:t>
    </dgm:pt>
    <dgm:pt modelId="{5CFDC326-5C8C-40E9-83C9-CDE622863A2E}" type="pres">
      <dgm:prSet presAssocID="{00E79CA4-9334-48DE-90AD-3556CD8B1833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7BE2AE2F-F58C-48FD-AF44-3AFBC4B5BB6D}" type="pres">
      <dgm:prSet presAssocID="{00E79CA4-9334-48DE-90AD-3556CD8B1833}" presName="dummy" presStyleCnt="0"/>
      <dgm:spPr/>
    </dgm:pt>
    <dgm:pt modelId="{7E3057D9-9135-46E6-8A70-BBCB8B36E700}" type="pres">
      <dgm:prSet presAssocID="{ECD5B7F0-23F2-4DC7-A38A-BDB7D8271F9D}" presName="sibTrans" presStyleLbl="sibTrans2D1" presStyleIdx="3" presStyleCnt="4"/>
      <dgm:spPr/>
      <dgm:t>
        <a:bodyPr/>
        <a:lstStyle/>
        <a:p>
          <a:endParaRPr lang="de-DE"/>
        </a:p>
      </dgm:t>
    </dgm:pt>
  </dgm:ptLst>
  <dgm:cxnLst>
    <dgm:cxn modelId="{E5FFDD5E-80E5-468C-B128-D261982F620A}" type="presOf" srcId="{36203CE2-0218-4AB7-8EF1-8977298B830B}" destId="{EF333EFD-D099-4181-A1A6-01B581CBFA8E}" srcOrd="0" destOrd="0" presId="urn:microsoft.com/office/officeart/2005/8/layout/radial6"/>
    <dgm:cxn modelId="{C46F9561-D284-4092-893F-5B38A9B22BEF}" srcId="{758723ED-091A-467B-9259-96E3230C4468}" destId="{30A345B1-725F-4943-B618-760DD5E27860}" srcOrd="0" destOrd="0" parTransId="{70F8BEB5-F196-4226-BA0A-2CF4360F0EB0}" sibTransId="{36BD9DBD-437D-4692-98D6-759E59DD4917}"/>
    <dgm:cxn modelId="{62C4E11D-E9BC-4B5B-8521-69E0679886A5}" type="presOf" srcId="{ECD5B7F0-23F2-4DC7-A38A-BDB7D8271F9D}" destId="{7E3057D9-9135-46E6-8A70-BBCB8B36E700}" srcOrd="0" destOrd="0" presId="urn:microsoft.com/office/officeart/2005/8/layout/radial6"/>
    <dgm:cxn modelId="{1D5D8330-F40F-4A86-AFBA-5F50F76F3852}" type="presOf" srcId="{3BE99080-1605-4D51-9597-12A3385C4F4D}" destId="{DED7DC08-3318-4BEC-B0FA-358CF49FDDC3}" srcOrd="0" destOrd="0" presId="urn:microsoft.com/office/officeart/2005/8/layout/radial6"/>
    <dgm:cxn modelId="{CA302D41-8083-4341-A072-139DD35BCBAE}" type="presOf" srcId="{758723ED-091A-467B-9259-96E3230C4468}" destId="{0BFB0911-C50D-4BE4-9FB0-847588E537E2}" srcOrd="0" destOrd="0" presId="urn:microsoft.com/office/officeart/2005/8/layout/radial6"/>
    <dgm:cxn modelId="{B98C0076-131A-40B2-BA67-86986D70F97D}" type="presOf" srcId="{07C3FBC7-32C7-4830-8703-37B941A26B99}" destId="{18837908-AA47-43E7-AFB0-EFE0E30B24E6}" srcOrd="0" destOrd="0" presId="urn:microsoft.com/office/officeart/2005/8/layout/radial6"/>
    <dgm:cxn modelId="{2D9446E3-4929-4BB8-80DC-9A2A5D411FEB}" srcId="{30A345B1-725F-4943-B618-760DD5E27860}" destId="{203C0E24-2FD4-4F67-983D-1F98C2FD0007}" srcOrd="0" destOrd="0" parTransId="{674B198A-0A78-4AA3-AE72-4BCA9C3B1949}" sibTransId="{36203CE2-0218-4AB7-8EF1-8977298B830B}"/>
    <dgm:cxn modelId="{06C99A2D-1E57-416E-B687-CE2CB8F064D9}" type="presOf" srcId="{00E79CA4-9334-48DE-90AD-3556CD8B1833}" destId="{5CFDC326-5C8C-40E9-83C9-CDE622863A2E}" srcOrd="0" destOrd="0" presId="urn:microsoft.com/office/officeart/2005/8/layout/radial6"/>
    <dgm:cxn modelId="{E6F0E098-CC8E-46AF-B401-1C24568F0999}" type="presOf" srcId="{30A345B1-725F-4943-B618-760DD5E27860}" destId="{E84FA542-C480-4EC0-A422-F6FF6E08B75A}" srcOrd="0" destOrd="0" presId="urn:microsoft.com/office/officeart/2005/8/layout/radial6"/>
    <dgm:cxn modelId="{55CDE65D-A911-489B-9576-4877D0CCD6E2}" srcId="{30A345B1-725F-4943-B618-760DD5E27860}" destId="{B0233542-12C5-46AC-92D4-3926CE1062EE}" srcOrd="1" destOrd="0" parTransId="{65D2370B-C037-4CE3-8503-4128174DB694}" sibTransId="{3BE99080-1605-4D51-9597-12A3385C4F4D}"/>
    <dgm:cxn modelId="{9CE5DC49-72C9-480B-863A-42FE9BC519AF}" srcId="{30A345B1-725F-4943-B618-760DD5E27860}" destId="{00E79CA4-9334-48DE-90AD-3556CD8B1833}" srcOrd="3" destOrd="0" parTransId="{B4FC4E65-A918-455E-B936-03605B190A82}" sibTransId="{ECD5B7F0-23F2-4DC7-A38A-BDB7D8271F9D}"/>
    <dgm:cxn modelId="{10F61F8D-CCE8-4697-ACE9-D78D4D4E9880}" type="presOf" srcId="{92B02B7B-43A6-46B2-9000-5A23C3DC568C}" destId="{2E1E0FD0-162E-49B7-8B10-016AB2A314C2}" srcOrd="0" destOrd="0" presId="urn:microsoft.com/office/officeart/2005/8/layout/radial6"/>
    <dgm:cxn modelId="{513E88BF-DE7A-4F89-8F65-9F028BF3EFE3}" type="presOf" srcId="{B0233542-12C5-46AC-92D4-3926CE1062EE}" destId="{4D4A2B4D-3A8D-4DEB-91B4-D0430C4E6C82}" srcOrd="0" destOrd="0" presId="urn:microsoft.com/office/officeart/2005/8/layout/radial6"/>
    <dgm:cxn modelId="{FD2DC72A-7EBC-4E6D-B9CB-672BA9173227}" type="presOf" srcId="{203C0E24-2FD4-4F67-983D-1F98C2FD0007}" destId="{1C4949B9-CD9B-44C0-B3C6-BB7675651FC1}" srcOrd="0" destOrd="0" presId="urn:microsoft.com/office/officeart/2005/8/layout/radial6"/>
    <dgm:cxn modelId="{D448AFA0-B14D-4D16-BC1D-F69D2608D9D3}" srcId="{30A345B1-725F-4943-B618-760DD5E27860}" destId="{07C3FBC7-32C7-4830-8703-37B941A26B99}" srcOrd="2" destOrd="0" parTransId="{CBD6EAF8-B8FF-4D2E-8E6A-4FC0552254E4}" sibTransId="{92B02B7B-43A6-46B2-9000-5A23C3DC568C}"/>
    <dgm:cxn modelId="{D1A8A3D3-0A92-4B06-909D-650E3D129AA9}" type="presParOf" srcId="{0BFB0911-C50D-4BE4-9FB0-847588E537E2}" destId="{E84FA542-C480-4EC0-A422-F6FF6E08B75A}" srcOrd="0" destOrd="0" presId="urn:microsoft.com/office/officeart/2005/8/layout/radial6"/>
    <dgm:cxn modelId="{D8C9A3A1-29DD-4737-BAD0-A5EEF7168107}" type="presParOf" srcId="{0BFB0911-C50D-4BE4-9FB0-847588E537E2}" destId="{1C4949B9-CD9B-44C0-B3C6-BB7675651FC1}" srcOrd="1" destOrd="0" presId="urn:microsoft.com/office/officeart/2005/8/layout/radial6"/>
    <dgm:cxn modelId="{6CFC819C-E2F9-4091-9E70-4D2BCCB44336}" type="presParOf" srcId="{0BFB0911-C50D-4BE4-9FB0-847588E537E2}" destId="{2281AB22-6E78-4510-8E52-4A3C80266BCA}" srcOrd="2" destOrd="0" presId="urn:microsoft.com/office/officeart/2005/8/layout/radial6"/>
    <dgm:cxn modelId="{4BFF89D6-0DF2-4D1A-82CC-4B82ACF48ABC}" type="presParOf" srcId="{0BFB0911-C50D-4BE4-9FB0-847588E537E2}" destId="{EF333EFD-D099-4181-A1A6-01B581CBFA8E}" srcOrd="3" destOrd="0" presId="urn:microsoft.com/office/officeart/2005/8/layout/radial6"/>
    <dgm:cxn modelId="{023FB79E-1A11-4194-95FD-FA7A9F47D59D}" type="presParOf" srcId="{0BFB0911-C50D-4BE4-9FB0-847588E537E2}" destId="{4D4A2B4D-3A8D-4DEB-91B4-D0430C4E6C82}" srcOrd="4" destOrd="0" presId="urn:microsoft.com/office/officeart/2005/8/layout/radial6"/>
    <dgm:cxn modelId="{1DB2FAA3-0F9A-45E1-A76A-4ACE02C12842}" type="presParOf" srcId="{0BFB0911-C50D-4BE4-9FB0-847588E537E2}" destId="{3F0C0A05-3B52-4348-B0ED-9009EEE72CF8}" srcOrd="5" destOrd="0" presId="urn:microsoft.com/office/officeart/2005/8/layout/radial6"/>
    <dgm:cxn modelId="{0B650C2D-69A0-44D7-827F-7CC763D70531}" type="presParOf" srcId="{0BFB0911-C50D-4BE4-9FB0-847588E537E2}" destId="{DED7DC08-3318-4BEC-B0FA-358CF49FDDC3}" srcOrd="6" destOrd="0" presId="urn:microsoft.com/office/officeart/2005/8/layout/radial6"/>
    <dgm:cxn modelId="{5232EDFA-C415-4F14-BB68-2A66B172DB2F}" type="presParOf" srcId="{0BFB0911-C50D-4BE4-9FB0-847588E537E2}" destId="{18837908-AA47-43E7-AFB0-EFE0E30B24E6}" srcOrd="7" destOrd="0" presId="urn:microsoft.com/office/officeart/2005/8/layout/radial6"/>
    <dgm:cxn modelId="{594D84C4-D1CB-425E-A06F-97846829F6C3}" type="presParOf" srcId="{0BFB0911-C50D-4BE4-9FB0-847588E537E2}" destId="{5C8B4808-6E6F-4F74-B00A-A57292BB6B04}" srcOrd="8" destOrd="0" presId="urn:microsoft.com/office/officeart/2005/8/layout/radial6"/>
    <dgm:cxn modelId="{AB5E167E-482D-4EFE-8E5F-60698F8CF270}" type="presParOf" srcId="{0BFB0911-C50D-4BE4-9FB0-847588E537E2}" destId="{2E1E0FD0-162E-49B7-8B10-016AB2A314C2}" srcOrd="9" destOrd="0" presId="urn:microsoft.com/office/officeart/2005/8/layout/radial6"/>
    <dgm:cxn modelId="{79C47B89-1E8E-4A7A-BE0F-FD868FF32011}" type="presParOf" srcId="{0BFB0911-C50D-4BE4-9FB0-847588E537E2}" destId="{5CFDC326-5C8C-40E9-83C9-CDE622863A2E}" srcOrd="10" destOrd="0" presId="urn:microsoft.com/office/officeart/2005/8/layout/radial6"/>
    <dgm:cxn modelId="{8D233B1D-7DFC-4B87-8AAF-D92E6385D69F}" type="presParOf" srcId="{0BFB0911-C50D-4BE4-9FB0-847588E537E2}" destId="{7BE2AE2F-F58C-48FD-AF44-3AFBC4B5BB6D}" srcOrd="11" destOrd="0" presId="urn:microsoft.com/office/officeart/2005/8/layout/radial6"/>
    <dgm:cxn modelId="{B59BD5CB-8CD3-4770-9783-C15093C2ED50}" type="presParOf" srcId="{0BFB0911-C50D-4BE4-9FB0-847588E537E2}" destId="{7E3057D9-9135-46E6-8A70-BBCB8B36E700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E3057D9-9135-46E6-8A70-BBCB8B36E700}">
      <dsp:nvSpPr>
        <dsp:cNvPr id="0" name=""/>
        <dsp:cNvSpPr/>
      </dsp:nvSpPr>
      <dsp:spPr>
        <a:xfrm>
          <a:off x="494796" y="456696"/>
          <a:ext cx="3045831" cy="3045831"/>
        </a:xfrm>
        <a:prstGeom prst="blockArc">
          <a:avLst>
            <a:gd name="adj1" fmla="val 10800000"/>
            <a:gd name="adj2" fmla="val 16200000"/>
            <a:gd name="adj3" fmla="val 4643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E1E0FD0-162E-49B7-8B10-016AB2A314C2}">
      <dsp:nvSpPr>
        <dsp:cNvPr id="0" name=""/>
        <dsp:cNvSpPr/>
      </dsp:nvSpPr>
      <dsp:spPr>
        <a:xfrm>
          <a:off x="494796" y="456696"/>
          <a:ext cx="3045831" cy="3045831"/>
        </a:xfrm>
        <a:prstGeom prst="blockArc">
          <a:avLst>
            <a:gd name="adj1" fmla="val 5400000"/>
            <a:gd name="adj2" fmla="val 10800000"/>
            <a:gd name="adj3" fmla="val 4643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ED7DC08-3318-4BEC-B0FA-358CF49FDDC3}">
      <dsp:nvSpPr>
        <dsp:cNvPr id="0" name=""/>
        <dsp:cNvSpPr/>
      </dsp:nvSpPr>
      <dsp:spPr>
        <a:xfrm>
          <a:off x="494796" y="456696"/>
          <a:ext cx="3045831" cy="3045831"/>
        </a:xfrm>
        <a:prstGeom prst="blockArc">
          <a:avLst>
            <a:gd name="adj1" fmla="val 0"/>
            <a:gd name="adj2" fmla="val 5400000"/>
            <a:gd name="adj3" fmla="val 4643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333EFD-D099-4181-A1A6-01B581CBFA8E}">
      <dsp:nvSpPr>
        <dsp:cNvPr id="0" name=""/>
        <dsp:cNvSpPr/>
      </dsp:nvSpPr>
      <dsp:spPr>
        <a:xfrm>
          <a:off x="494796" y="456696"/>
          <a:ext cx="3045831" cy="3045831"/>
        </a:xfrm>
        <a:prstGeom prst="blockArc">
          <a:avLst>
            <a:gd name="adj1" fmla="val 16200000"/>
            <a:gd name="adj2" fmla="val 0"/>
            <a:gd name="adj3" fmla="val 4643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84FA542-C480-4EC0-A422-F6FF6E08B75A}">
      <dsp:nvSpPr>
        <dsp:cNvPr id="0" name=""/>
        <dsp:cNvSpPr/>
      </dsp:nvSpPr>
      <dsp:spPr>
        <a:xfrm>
          <a:off x="1316242" y="1278142"/>
          <a:ext cx="1402940" cy="140294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900" kern="1200" smtClean="0"/>
            <a:t>OR Team</a:t>
          </a:r>
          <a:endParaRPr lang="de-DE" sz="2900" kern="1200" dirty="0"/>
        </a:p>
      </dsp:txBody>
      <dsp:txXfrm>
        <a:off x="1521698" y="1483598"/>
        <a:ext cx="992028" cy="992028"/>
      </dsp:txXfrm>
    </dsp:sp>
    <dsp:sp modelId="{1C4949B9-CD9B-44C0-B3C6-BB7675651FC1}">
      <dsp:nvSpPr>
        <dsp:cNvPr id="0" name=""/>
        <dsp:cNvSpPr/>
      </dsp:nvSpPr>
      <dsp:spPr>
        <a:xfrm>
          <a:off x="1526683" y="1021"/>
          <a:ext cx="982058" cy="98205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000" kern="1200" dirty="0" smtClean="0"/>
            <a:t>Instruments</a:t>
          </a:r>
          <a:endParaRPr lang="de-DE" sz="1000" kern="1200" dirty="0"/>
        </a:p>
      </dsp:txBody>
      <dsp:txXfrm>
        <a:off x="1670502" y="144840"/>
        <a:ext cx="694420" cy="694420"/>
      </dsp:txXfrm>
    </dsp:sp>
    <dsp:sp modelId="{4D4A2B4D-3A8D-4DEB-91B4-D0430C4E6C82}">
      <dsp:nvSpPr>
        <dsp:cNvPr id="0" name=""/>
        <dsp:cNvSpPr/>
      </dsp:nvSpPr>
      <dsp:spPr>
        <a:xfrm>
          <a:off x="3014244" y="1488583"/>
          <a:ext cx="982058" cy="98205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000" kern="1200" dirty="0" err="1" smtClean="0"/>
            <a:t>Robotic</a:t>
          </a:r>
          <a:r>
            <a:rPr lang="de-DE" sz="1000" kern="1200" dirty="0" smtClean="0"/>
            <a:t> Assistance</a:t>
          </a:r>
          <a:endParaRPr lang="de-DE" sz="1000" kern="1200" dirty="0"/>
        </a:p>
      </dsp:txBody>
      <dsp:txXfrm>
        <a:off x="3158063" y="1632402"/>
        <a:ext cx="694420" cy="694420"/>
      </dsp:txXfrm>
    </dsp:sp>
    <dsp:sp modelId="{18837908-AA47-43E7-AFB0-EFE0E30B24E6}">
      <dsp:nvSpPr>
        <dsp:cNvPr id="0" name=""/>
        <dsp:cNvSpPr/>
      </dsp:nvSpPr>
      <dsp:spPr>
        <a:xfrm>
          <a:off x="1526683" y="2976144"/>
          <a:ext cx="982058" cy="98205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000" kern="1200" dirty="0" smtClean="0"/>
            <a:t>User Interface</a:t>
          </a:r>
          <a:endParaRPr lang="de-DE" sz="1000" kern="1200" dirty="0"/>
        </a:p>
      </dsp:txBody>
      <dsp:txXfrm>
        <a:off x="1670502" y="3119963"/>
        <a:ext cx="694420" cy="694420"/>
      </dsp:txXfrm>
    </dsp:sp>
    <dsp:sp modelId="{5CFDC326-5C8C-40E9-83C9-CDE622863A2E}">
      <dsp:nvSpPr>
        <dsp:cNvPr id="0" name=""/>
        <dsp:cNvSpPr/>
      </dsp:nvSpPr>
      <dsp:spPr>
        <a:xfrm>
          <a:off x="39121" y="1488583"/>
          <a:ext cx="982058" cy="98205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000" kern="1200" dirty="0" err="1" smtClean="0"/>
            <a:t>Surgeon</a:t>
          </a:r>
          <a:endParaRPr lang="de-DE" sz="1000" kern="1200" dirty="0"/>
        </a:p>
      </dsp:txBody>
      <dsp:txXfrm>
        <a:off x="182940" y="1632402"/>
        <a:ext cx="694420" cy="6944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de-DE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10000" y="0"/>
            <a:ext cx="29718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de-DE"/>
          </a:p>
        </p:txBody>
      </p:sp>
      <p:sp>
        <p:nvSpPr>
          <p:cNvPr id="2970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8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de-DE"/>
          </a:p>
        </p:txBody>
      </p:sp>
      <p:sp>
        <p:nvSpPr>
          <p:cNvPr id="2970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10000" y="9448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89FA7833-79BA-4893-A6E2-777A59585DC2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800435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de-DE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10000" y="0"/>
            <a:ext cx="29718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de-DE"/>
          </a:p>
        </p:txBody>
      </p:sp>
      <p:sp>
        <p:nvSpPr>
          <p:cNvPr id="317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1700" y="762000"/>
            <a:ext cx="4978400" cy="37338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17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724400"/>
            <a:ext cx="4953000" cy="441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317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8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de-DE"/>
          </a:p>
        </p:txBody>
      </p:sp>
      <p:sp>
        <p:nvSpPr>
          <p:cNvPr id="317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10000" y="9448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18D8AB7-4CD8-4CB2-A5B0-4821623AADD9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3119778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60375" y="535319"/>
            <a:ext cx="8223250" cy="1066093"/>
          </a:xfrm>
        </p:spPr>
        <p:txBody>
          <a:bodyPr/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459927" y="1753711"/>
            <a:ext cx="8206539" cy="456897"/>
          </a:xfrm>
        </p:spPr>
        <p:txBody>
          <a:bodyPr/>
          <a:lstStyle>
            <a:lvl1pPr marL="0" indent="0" algn="l">
              <a:buNone/>
              <a:defRPr sz="20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dirty="0" smtClean="0"/>
              <a:t>Formatvorlage des Untertitelmasters durch Klicken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141315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5" name="Inhaltsplatzhalter 4"/>
          <p:cNvSpPr>
            <a:spLocks noGrp="1"/>
          </p:cNvSpPr>
          <p:nvPr>
            <p:ph sz="quarter" idx="10"/>
          </p:nvPr>
        </p:nvSpPr>
        <p:spPr>
          <a:xfrm>
            <a:off x="460375" y="1906010"/>
            <a:ext cx="8223250" cy="3961390"/>
          </a:xfrm>
        </p:spPr>
        <p:txBody>
          <a:bodyPr/>
          <a:lstStyle>
            <a:lvl1pPr marL="360363" indent="-360363">
              <a:defRPr sz="2800"/>
            </a:lvl1pPr>
            <a:lvl2pPr marL="720725" indent="-360363">
              <a:defRPr sz="2400"/>
            </a:lvl2pPr>
            <a:lvl3pPr marL="1073150" indent="-352425">
              <a:defRPr sz="2000"/>
            </a:lvl3pPr>
            <a:lvl4pPr marL="1433513" indent="-360363">
              <a:defRPr/>
            </a:lvl4pPr>
            <a:lvl5pPr marL="1792288" indent="-358775">
              <a:defRPr/>
            </a:lvl5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618957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9110668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60375" y="1906588"/>
            <a:ext cx="4035425" cy="3959225"/>
          </a:xfrm>
        </p:spPr>
        <p:txBody>
          <a:bodyPr/>
          <a:lstStyle>
            <a:lvl1pPr marL="360363" indent="-360363">
              <a:defRPr sz="2800"/>
            </a:lvl1pPr>
            <a:lvl2pPr marL="720725" indent="-360363">
              <a:defRPr sz="2400"/>
            </a:lvl2pPr>
            <a:lvl3pPr marL="1073150" indent="-352425">
              <a:defRPr sz="2000"/>
            </a:lvl3pPr>
            <a:lvl4pPr marL="1433513" indent="-360363">
              <a:defRPr sz="1800"/>
            </a:lvl4pPr>
            <a:lvl5pPr marL="1792288" indent="-358775"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5" name="Inhaltsplatzhalter 2"/>
          <p:cNvSpPr>
            <a:spLocks noGrp="1"/>
          </p:cNvSpPr>
          <p:nvPr>
            <p:ph sz="half" idx="10"/>
          </p:nvPr>
        </p:nvSpPr>
        <p:spPr>
          <a:xfrm>
            <a:off x="4648648" y="1906010"/>
            <a:ext cx="4035425" cy="3959225"/>
          </a:xfrm>
        </p:spPr>
        <p:txBody>
          <a:bodyPr/>
          <a:lstStyle>
            <a:lvl1pPr marL="360363" indent="-360363">
              <a:defRPr sz="2800"/>
            </a:lvl1pPr>
            <a:lvl2pPr marL="720725" indent="-360363">
              <a:defRPr sz="2400"/>
            </a:lvl2pPr>
            <a:lvl3pPr marL="1073150" indent="-352425">
              <a:defRPr sz="2000"/>
            </a:lvl3pPr>
            <a:lvl4pPr marL="1433513" indent="-360363">
              <a:defRPr sz="1800"/>
            </a:lvl4pPr>
            <a:lvl5pPr marL="1792288" indent="-358775"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117662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60375" y="1906588"/>
            <a:ext cx="4035425" cy="3959225"/>
          </a:xfrm>
        </p:spPr>
        <p:txBody>
          <a:bodyPr/>
          <a:lstStyle>
            <a:lvl1pPr marL="360363" indent="-360363">
              <a:defRPr sz="2800"/>
            </a:lvl1pPr>
            <a:lvl2pPr marL="720725" indent="-360363">
              <a:defRPr sz="2400"/>
            </a:lvl2pPr>
            <a:lvl3pPr marL="1073150" indent="-352425">
              <a:defRPr sz="2000"/>
            </a:lvl3pPr>
            <a:lvl4pPr marL="1433513" indent="-360363">
              <a:defRPr sz="1800"/>
            </a:lvl4pPr>
            <a:lvl5pPr marL="1792288" indent="-358775"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quarter" idx="11"/>
          </p:nvPr>
        </p:nvSpPr>
        <p:spPr>
          <a:xfrm>
            <a:off x="4724299" y="1906010"/>
            <a:ext cx="3960000" cy="1980000"/>
          </a:xfrm>
        </p:spPr>
        <p:txBody>
          <a:bodyPr/>
          <a:lstStyle>
            <a:lvl2pPr marL="539750" indent="-273050">
              <a:defRPr/>
            </a:lvl2pPr>
            <a:lvl3pPr marL="806450" indent="-266700">
              <a:defRPr/>
            </a:lvl3pPr>
            <a:lvl4pPr marL="1073150" indent="-266700">
              <a:defRPr/>
            </a:lvl4pPr>
            <a:lvl5pPr marL="1346200" indent="-273050">
              <a:defRPr/>
            </a:lvl5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5" name="Inhaltsplatzhalter 3"/>
          <p:cNvSpPr>
            <a:spLocks noGrp="1"/>
          </p:cNvSpPr>
          <p:nvPr>
            <p:ph sz="quarter" idx="13"/>
          </p:nvPr>
        </p:nvSpPr>
        <p:spPr>
          <a:xfrm>
            <a:off x="4729233" y="3887400"/>
            <a:ext cx="3960000" cy="1980000"/>
          </a:xfrm>
        </p:spPr>
        <p:txBody>
          <a:bodyPr/>
          <a:lstStyle>
            <a:lvl2pPr marL="539750" indent="-273050">
              <a:defRPr/>
            </a:lvl2pPr>
            <a:lvl3pPr marL="806450" indent="-266700">
              <a:defRPr/>
            </a:lvl3pPr>
            <a:lvl4pPr marL="1073150" indent="-266700">
              <a:defRPr/>
            </a:lvl4pPr>
            <a:lvl5pPr marL="1346200" indent="-273050">
              <a:defRPr/>
            </a:lvl5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017387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quarter" idx="10"/>
          </p:nvPr>
        </p:nvSpPr>
        <p:spPr>
          <a:xfrm>
            <a:off x="460375" y="1906010"/>
            <a:ext cx="3960000" cy="1980000"/>
          </a:xfrm>
        </p:spPr>
        <p:txBody>
          <a:bodyPr/>
          <a:lstStyle>
            <a:lvl2pPr marL="539750" indent="-273050">
              <a:defRPr/>
            </a:lvl2pPr>
            <a:lvl3pPr marL="806450" indent="-266700">
              <a:defRPr/>
            </a:lvl3pPr>
            <a:lvl4pPr marL="1073150" indent="-266700">
              <a:defRPr/>
            </a:lvl4pPr>
            <a:lvl5pPr marL="1346200" indent="-273050">
              <a:defRPr/>
            </a:lvl5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8" name="Inhaltsplatzhalter 3"/>
          <p:cNvSpPr>
            <a:spLocks noGrp="1"/>
          </p:cNvSpPr>
          <p:nvPr>
            <p:ph sz="quarter" idx="11"/>
          </p:nvPr>
        </p:nvSpPr>
        <p:spPr>
          <a:xfrm>
            <a:off x="4724299" y="1906010"/>
            <a:ext cx="3960000" cy="1980000"/>
          </a:xfrm>
        </p:spPr>
        <p:txBody>
          <a:bodyPr/>
          <a:lstStyle>
            <a:lvl2pPr marL="539750" indent="-273050">
              <a:defRPr/>
            </a:lvl2pPr>
            <a:lvl3pPr marL="806450" indent="-266700">
              <a:defRPr/>
            </a:lvl3pPr>
            <a:lvl4pPr marL="1073150" indent="-266700">
              <a:defRPr/>
            </a:lvl4pPr>
            <a:lvl5pPr marL="1346200" indent="-273050">
              <a:defRPr/>
            </a:lvl5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9" name="Inhaltsplatzhalter 3"/>
          <p:cNvSpPr>
            <a:spLocks noGrp="1"/>
          </p:cNvSpPr>
          <p:nvPr>
            <p:ph sz="quarter" idx="12"/>
          </p:nvPr>
        </p:nvSpPr>
        <p:spPr>
          <a:xfrm>
            <a:off x="460375" y="3885897"/>
            <a:ext cx="3960000" cy="1980000"/>
          </a:xfrm>
        </p:spPr>
        <p:txBody>
          <a:bodyPr/>
          <a:lstStyle>
            <a:lvl2pPr marL="539750" indent="-273050">
              <a:defRPr/>
            </a:lvl2pPr>
            <a:lvl3pPr marL="806450" indent="-266700">
              <a:defRPr/>
            </a:lvl3pPr>
            <a:lvl4pPr marL="1073150" indent="-266700">
              <a:defRPr/>
            </a:lvl4pPr>
            <a:lvl5pPr marL="1346200" indent="-273050">
              <a:defRPr/>
            </a:lvl5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10" name="Inhaltsplatzhalter 3"/>
          <p:cNvSpPr>
            <a:spLocks noGrp="1"/>
          </p:cNvSpPr>
          <p:nvPr>
            <p:ph sz="quarter" idx="13"/>
          </p:nvPr>
        </p:nvSpPr>
        <p:spPr>
          <a:xfrm>
            <a:off x="4729233" y="3887400"/>
            <a:ext cx="3960000" cy="1980000"/>
          </a:xfrm>
        </p:spPr>
        <p:txBody>
          <a:bodyPr/>
          <a:lstStyle>
            <a:lvl2pPr marL="539750" indent="-273050">
              <a:defRPr/>
            </a:lvl2pPr>
            <a:lvl3pPr marL="806450" indent="-266700">
              <a:defRPr/>
            </a:lvl3pPr>
            <a:lvl4pPr marL="1073150" indent="-266700">
              <a:defRPr/>
            </a:lvl4pPr>
            <a:lvl5pPr marL="1346200" indent="-273050">
              <a:defRPr/>
            </a:lvl5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904800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0"/>
          </p:nvPr>
        </p:nvSpPr>
        <p:spPr>
          <a:xfrm>
            <a:off x="4648648" y="1906010"/>
            <a:ext cx="4035425" cy="3959225"/>
          </a:xfrm>
        </p:spPr>
        <p:txBody>
          <a:bodyPr/>
          <a:lstStyle>
            <a:lvl1pPr marL="360363" indent="-360363">
              <a:defRPr sz="2800"/>
            </a:lvl1pPr>
            <a:lvl2pPr marL="720725" indent="-360363">
              <a:defRPr sz="2400"/>
            </a:lvl2pPr>
            <a:lvl3pPr marL="1073150" indent="-352425">
              <a:defRPr sz="2000"/>
            </a:lvl3pPr>
            <a:lvl4pPr marL="1433513" indent="-360363">
              <a:defRPr sz="1800"/>
            </a:lvl4pPr>
            <a:lvl5pPr marL="1792288" indent="-358775"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quarter" idx="11"/>
          </p:nvPr>
        </p:nvSpPr>
        <p:spPr>
          <a:xfrm>
            <a:off x="460375" y="1906010"/>
            <a:ext cx="3960000" cy="1980000"/>
          </a:xfrm>
        </p:spPr>
        <p:txBody>
          <a:bodyPr/>
          <a:lstStyle>
            <a:lvl2pPr marL="539750" indent="-273050">
              <a:defRPr/>
            </a:lvl2pPr>
            <a:lvl3pPr marL="806450" indent="-266700">
              <a:defRPr/>
            </a:lvl3pPr>
            <a:lvl4pPr marL="1073150" indent="-266700">
              <a:defRPr/>
            </a:lvl4pPr>
            <a:lvl5pPr marL="1346200" indent="-273050">
              <a:defRPr/>
            </a:lvl5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5" name="Inhaltsplatzhalter 3"/>
          <p:cNvSpPr>
            <a:spLocks noGrp="1"/>
          </p:cNvSpPr>
          <p:nvPr>
            <p:ph sz="quarter" idx="12"/>
          </p:nvPr>
        </p:nvSpPr>
        <p:spPr>
          <a:xfrm>
            <a:off x="460375" y="3885897"/>
            <a:ext cx="3960000" cy="1980000"/>
          </a:xfrm>
        </p:spPr>
        <p:txBody>
          <a:bodyPr/>
          <a:lstStyle>
            <a:lvl2pPr marL="539750" indent="-273050">
              <a:defRPr/>
            </a:lvl2pPr>
            <a:lvl3pPr marL="806450" indent="-266700">
              <a:defRPr/>
            </a:lvl3pPr>
            <a:lvl4pPr marL="1073150" indent="-266700">
              <a:defRPr/>
            </a:lvl4pPr>
            <a:lvl5pPr marL="1346200" indent="-273050">
              <a:defRPr/>
            </a:lvl5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153015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943047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570443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0375" y="534988"/>
            <a:ext cx="822325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Mastertitelformat bearbeiten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0375" y="1906588"/>
            <a:ext cx="8223250" cy="3959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Mastertextformat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</a:p>
        </p:txBody>
      </p:sp>
      <p:sp>
        <p:nvSpPr>
          <p:cNvPr id="15364" name="Line 4"/>
          <p:cNvSpPr>
            <a:spLocks noChangeShapeType="1"/>
          </p:cNvSpPr>
          <p:nvPr userDrawn="1"/>
        </p:nvSpPr>
        <p:spPr bwMode="auto">
          <a:xfrm>
            <a:off x="460375" y="6113463"/>
            <a:ext cx="8223250" cy="0"/>
          </a:xfrm>
          <a:prstGeom prst="line">
            <a:avLst/>
          </a:prstGeom>
          <a:noFill/>
          <a:ln w="317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5365" name="Text Box 5"/>
          <p:cNvSpPr txBox="1">
            <a:spLocks noChangeArrowheads="1"/>
          </p:cNvSpPr>
          <p:nvPr userDrawn="1"/>
        </p:nvSpPr>
        <p:spPr bwMode="auto">
          <a:xfrm>
            <a:off x="455613" y="6435725"/>
            <a:ext cx="1800225" cy="122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spcBef>
                <a:spcPct val="50000"/>
              </a:spcBef>
            </a:pPr>
            <a:r>
              <a:rPr lang="de-DE" sz="800">
                <a:solidFill>
                  <a:schemeClr val="bg2"/>
                </a:solidFill>
              </a:rPr>
              <a:t>© Fraunhofer IPA</a:t>
            </a:r>
          </a:p>
        </p:txBody>
      </p:sp>
      <p:sp>
        <p:nvSpPr>
          <p:cNvPr id="15367" name="Line 7"/>
          <p:cNvSpPr>
            <a:spLocks noChangeShapeType="1"/>
          </p:cNvSpPr>
          <p:nvPr userDrawn="1"/>
        </p:nvSpPr>
        <p:spPr bwMode="auto">
          <a:xfrm>
            <a:off x="460375" y="1601788"/>
            <a:ext cx="8223250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5368" name="Line 8"/>
          <p:cNvSpPr>
            <a:spLocks noChangeShapeType="1"/>
          </p:cNvSpPr>
          <p:nvPr userDrawn="1"/>
        </p:nvSpPr>
        <p:spPr bwMode="auto">
          <a:xfrm>
            <a:off x="460375" y="476250"/>
            <a:ext cx="8223250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pic>
        <p:nvPicPr>
          <p:cNvPr id="15372" name="Picture 12" descr="ipa_43mm_rgb"/>
          <p:cNvPicPr>
            <a:picLocks noChangeAspect="1" noChangeArrowheads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1225" y="6292850"/>
            <a:ext cx="1417638" cy="392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feld 8"/>
          <p:cNvSpPr txBox="1">
            <a:spLocks noChangeAspect="1"/>
          </p:cNvSpPr>
          <p:nvPr userDrawn="1"/>
        </p:nvSpPr>
        <p:spPr>
          <a:xfrm>
            <a:off x="5836696" y="6223348"/>
            <a:ext cx="14766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de-DE" sz="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Project </a:t>
            </a:r>
            <a:r>
              <a:rPr lang="de-DE" sz="800" b="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group</a:t>
            </a:r>
            <a:endParaRPr lang="de-DE" sz="800" b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r>
              <a:rPr lang="de-DE" sz="800" b="0" baseline="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</a:t>
            </a:r>
            <a:r>
              <a:rPr lang="de-DE" sz="800" b="0" baseline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Automation in</a:t>
            </a:r>
          </a:p>
          <a:p>
            <a:pPr algn="r"/>
            <a:r>
              <a:rPr lang="de-DE" sz="800" b="0" baseline="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Medicine</a:t>
            </a:r>
            <a:r>
              <a:rPr lang="de-DE" sz="800" b="0" baseline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sz="800" b="0" baseline="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</a:t>
            </a:r>
            <a:r>
              <a:rPr lang="de-DE" sz="800" b="0" baseline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Biotechnology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72" r:id="rId5"/>
    <p:sldLayoutId id="2147483671" r:id="rId6"/>
    <p:sldLayoutId id="2147483666" r:id="rId7"/>
    <p:sldLayoutId id="2147483673" r:id="rId8"/>
    <p:sldLayoutId id="2147483670" r:id="rId9"/>
  </p:sldLayoutIdLst>
  <p:txStyles>
    <p:titleStyle>
      <a:lvl1pPr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Frutiger LT Com 45 Light" pitchFamily="64" charset="0"/>
        </a:defRPr>
      </a:lvl2pPr>
      <a:lvl3pPr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Frutiger LT Com 45 Light" pitchFamily="64" charset="0"/>
        </a:defRPr>
      </a:lvl3pPr>
      <a:lvl4pPr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Frutiger LT Com 45 Light" pitchFamily="64" charset="0"/>
        </a:defRPr>
      </a:lvl4pPr>
      <a:lvl5pPr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Frutiger LT Com 45 Light" pitchFamily="6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Frutiger LT Com 45 Light" pitchFamily="6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Frutiger LT Com 45 Light" pitchFamily="6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Frutiger LT Com 45 Light" pitchFamily="6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Frutiger LT Com 45 Light" pitchFamily="64" charset="0"/>
        </a:defRPr>
      </a:lvl9pPr>
    </p:titleStyle>
    <p:bodyStyle>
      <a:lvl1pPr marL="360363" indent="-360363" algn="l" rtl="0" fontAlgn="base">
        <a:spcBef>
          <a:spcPct val="0"/>
        </a:spcBef>
        <a:spcAft>
          <a:spcPct val="40000"/>
        </a:spcAft>
        <a:buClr>
          <a:schemeClr val="tx2"/>
        </a:buClr>
        <a:buFont typeface="Wingdings" pitchFamily="64" charset="2"/>
        <a:buChar char="n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20725" indent="-360363" algn="l" rtl="0" fontAlgn="base">
        <a:spcBef>
          <a:spcPct val="0"/>
        </a:spcBef>
        <a:spcAft>
          <a:spcPct val="40000"/>
        </a:spcAft>
        <a:buClr>
          <a:schemeClr val="bg2"/>
        </a:buClr>
        <a:buFont typeface="Wingdings" pitchFamily="64" charset="2"/>
        <a:buChar char="n"/>
        <a:defRPr sz="2400">
          <a:solidFill>
            <a:schemeClr val="tx1"/>
          </a:solidFill>
          <a:latin typeface="+mn-lt"/>
        </a:defRPr>
      </a:lvl2pPr>
      <a:lvl3pPr marL="1073150" indent="-352425" algn="l" rtl="0" fontAlgn="base">
        <a:spcBef>
          <a:spcPct val="0"/>
        </a:spcBef>
        <a:spcAft>
          <a:spcPct val="40000"/>
        </a:spcAft>
        <a:buClr>
          <a:schemeClr val="bg2"/>
        </a:buClr>
        <a:buFont typeface="Wingdings" pitchFamily="64" charset="2"/>
        <a:buChar char="n"/>
        <a:defRPr sz="2000">
          <a:solidFill>
            <a:schemeClr val="tx1"/>
          </a:solidFill>
          <a:latin typeface="+mn-lt"/>
        </a:defRPr>
      </a:lvl3pPr>
      <a:lvl4pPr marL="1433513" indent="-360363" algn="l" rtl="0" fontAlgn="base">
        <a:spcBef>
          <a:spcPct val="0"/>
        </a:spcBef>
        <a:spcAft>
          <a:spcPct val="40000"/>
        </a:spcAft>
        <a:buClr>
          <a:schemeClr val="bg2"/>
        </a:buClr>
        <a:buFont typeface="Wingdings" pitchFamily="64" charset="2"/>
        <a:buChar char="n"/>
        <a:defRPr>
          <a:solidFill>
            <a:schemeClr val="tx1"/>
          </a:solidFill>
          <a:latin typeface="+mn-lt"/>
        </a:defRPr>
      </a:lvl4pPr>
      <a:lvl5pPr marL="1792288" indent="-358775" algn="l" rtl="0" fontAlgn="base">
        <a:spcBef>
          <a:spcPct val="0"/>
        </a:spcBef>
        <a:spcAft>
          <a:spcPct val="40000"/>
        </a:spcAft>
        <a:buClr>
          <a:schemeClr val="bg2"/>
        </a:buClr>
        <a:buFont typeface="Wingdings" pitchFamily="64" charset="2"/>
        <a:buChar char="n"/>
        <a:defRPr>
          <a:solidFill>
            <a:schemeClr val="tx1"/>
          </a:solidFill>
          <a:latin typeface="+mn-lt"/>
        </a:defRPr>
      </a:lvl5pPr>
      <a:lvl6pPr marL="2946400" indent="-242888" algn="l" rtl="0" fontAlgn="base">
        <a:spcBef>
          <a:spcPct val="0"/>
        </a:spcBef>
        <a:spcAft>
          <a:spcPct val="40000"/>
        </a:spcAft>
        <a:buClr>
          <a:schemeClr val="bg2"/>
        </a:buClr>
        <a:buFont typeface="Wingdings" pitchFamily="64" charset="2"/>
        <a:buChar char="n"/>
        <a:defRPr>
          <a:solidFill>
            <a:schemeClr val="tx1"/>
          </a:solidFill>
          <a:latin typeface="+mn-lt"/>
        </a:defRPr>
      </a:lvl6pPr>
      <a:lvl7pPr marL="3403600" indent="-242888" algn="l" rtl="0" fontAlgn="base">
        <a:spcBef>
          <a:spcPct val="0"/>
        </a:spcBef>
        <a:spcAft>
          <a:spcPct val="40000"/>
        </a:spcAft>
        <a:buClr>
          <a:schemeClr val="bg2"/>
        </a:buClr>
        <a:buFont typeface="Wingdings" pitchFamily="64" charset="2"/>
        <a:buChar char="n"/>
        <a:defRPr>
          <a:solidFill>
            <a:schemeClr val="tx1"/>
          </a:solidFill>
          <a:latin typeface="+mn-lt"/>
        </a:defRPr>
      </a:lvl7pPr>
      <a:lvl8pPr marL="3860800" indent="-242888" algn="l" rtl="0" fontAlgn="base">
        <a:spcBef>
          <a:spcPct val="0"/>
        </a:spcBef>
        <a:spcAft>
          <a:spcPct val="40000"/>
        </a:spcAft>
        <a:buClr>
          <a:schemeClr val="bg2"/>
        </a:buClr>
        <a:buFont typeface="Wingdings" pitchFamily="64" charset="2"/>
        <a:buChar char="n"/>
        <a:defRPr>
          <a:solidFill>
            <a:schemeClr val="tx1"/>
          </a:solidFill>
          <a:latin typeface="+mn-lt"/>
        </a:defRPr>
      </a:lvl8pPr>
      <a:lvl9pPr marL="4318000" indent="-242888" algn="l" rtl="0" fontAlgn="base">
        <a:spcBef>
          <a:spcPct val="0"/>
        </a:spcBef>
        <a:spcAft>
          <a:spcPct val="40000"/>
        </a:spcAft>
        <a:buClr>
          <a:schemeClr val="bg2"/>
        </a:buClr>
        <a:buFont typeface="Wingdings" pitchFamily="64" charset="2"/>
        <a:buChar char="n"/>
        <a:defRPr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Rectangle 6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Systems for handheld surgical robotics</a:t>
            </a:r>
            <a:br>
              <a:rPr lang="en-US" dirty="0" smtClean="0"/>
            </a:br>
            <a:r>
              <a:rPr lang="en-US" dirty="0" smtClean="0"/>
              <a:t>and man-machine OR teams</a:t>
            </a:r>
            <a:endParaRPr lang="de-DE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err="1" smtClean="0"/>
              <a:t>Micromechatronic</a:t>
            </a:r>
            <a:r>
              <a:rPr lang="de-DE" dirty="0" smtClean="0"/>
              <a:t> Systems Group</a:t>
            </a:r>
          </a:p>
          <a:p>
            <a:endParaRPr lang="de-DE" dirty="0"/>
          </a:p>
        </p:txBody>
      </p:sp>
      <p:sp>
        <p:nvSpPr>
          <p:cNvPr id="3" name="Textfeld 2"/>
          <p:cNvSpPr txBox="1"/>
          <p:nvPr/>
        </p:nvSpPr>
        <p:spPr>
          <a:xfrm>
            <a:off x="460375" y="5527230"/>
            <a:ext cx="82232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Montpellier, </a:t>
            </a:r>
            <a:fld id="{4B63BA85-B343-4778-B322-36917CCE6B90}" type="datetime4">
              <a:rPr lang="en-GB" sz="1600" smtClean="0"/>
              <a:t>05 September 2013</a:t>
            </a:fld>
            <a:r>
              <a:rPr lang="en-GB" sz="1600" dirty="0" smtClean="0"/>
              <a:t>			</a:t>
            </a:r>
            <a:r>
              <a:rPr lang="en-GB" sz="1600" dirty="0" err="1" smtClean="0"/>
              <a:t>Dr.</a:t>
            </a:r>
            <a:r>
              <a:rPr lang="en-GB" sz="1600" dirty="0" smtClean="0"/>
              <a:t> Auguste van Poelgeest</a:t>
            </a:r>
            <a:endParaRPr lang="de-DE" sz="1600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6825" y="2362907"/>
            <a:ext cx="4057248" cy="27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Grafik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72"/>
          <a:stretch/>
        </p:blipFill>
        <p:spPr>
          <a:xfrm>
            <a:off x="459927" y="2362907"/>
            <a:ext cx="3881040" cy="270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Overview</a:t>
            </a:r>
            <a:endParaRPr lang="de-DE" dirty="0"/>
          </a:p>
        </p:txBody>
      </p:sp>
      <p:graphicFrame>
        <p:nvGraphicFramePr>
          <p:cNvPr id="3" name="Inhaltsplatzhalter 2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548294765"/>
              </p:ext>
            </p:extLst>
          </p:nvPr>
        </p:nvGraphicFramePr>
        <p:xfrm>
          <a:off x="460375" y="1906588"/>
          <a:ext cx="4035425" cy="39592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Inhaltsplatzhalter 3"/>
          <p:cNvSpPr>
            <a:spLocks noGrp="1"/>
          </p:cNvSpPr>
          <p:nvPr>
            <p:ph sz="half" idx="10"/>
          </p:nvPr>
        </p:nvSpPr>
        <p:spPr/>
        <p:txBody>
          <a:bodyPr anchor="ctr"/>
          <a:lstStyle/>
          <a:p>
            <a:r>
              <a:rPr lang="de-DE" sz="2400" dirty="0" smtClean="0"/>
              <a:t>Instruments</a:t>
            </a:r>
            <a:endParaRPr lang="de-DE" sz="2400" dirty="0"/>
          </a:p>
          <a:p>
            <a:r>
              <a:rPr lang="de-DE" sz="2400" dirty="0" err="1" smtClean="0"/>
              <a:t>Robotic</a:t>
            </a:r>
            <a:r>
              <a:rPr lang="de-DE" sz="2400" dirty="0" smtClean="0"/>
              <a:t> </a:t>
            </a:r>
            <a:r>
              <a:rPr lang="de-DE" sz="2400" dirty="0"/>
              <a:t>Assistance</a:t>
            </a:r>
          </a:p>
          <a:p>
            <a:r>
              <a:rPr lang="de-DE" sz="2400" dirty="0" smtClean="0"/>
              <a:t>User </a:t>
            </a:r>
            <a:r>
              <a:rPr lang="de-DE" sz="2400" dirty="0"/>
              <a:t>Interface</a:t>
            </a:r>
          </a:p>
          <a:p>
            <a:r>
              <a:rPr lang="de-DE" sz="2400" dirty="0" err="1" smtClean="0"/>
              <a:t>Conclusions</a:t>
            </a:r>
            <a:endParaRPr lang="de-DE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Instruments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1"/>
          </p:nvPr>
        </p:nvSpPr>
        <p:spPr/>
        <p:txBody>
          <a:bodyPr anchor="ctr"/>
          <a:lstStyle/>
          <a:p>
            <a:r>
              <a:rPr lang="de-DE" sz="2400" dirty="0" err="1" smtClean="0"/>
              <a:t>Specifications</a:t>
            </a:r>
            <a:endParaRPr lang="de-DE" sz="2400" dirty="0" smtClean="0"/>
          </a:p>
          <a:p>
            <a:pPr lvl="1"/>
            <a:r>
              <a:rPr lang="de-DE" sz="2000" dirty="0" smtClean="0"/>
              <a:t>30N Force</a:t>
            </a:r>
          </a:p>
          <a:p>
            <a:pPr lvl="1"/>
            <a:r>
              <a:rPr lang="en-GB" sz="2000" dirty="0" smtClean="0"/>
              <a:t>3+ DOF</a:t>
            </a:r>
            <a:endParaRPr lang="en-GB" sz="2000" dirty="0"/>
          </a:p>
          <a:p>
            <a:r>
              <a:rPr lang="en-US" sz="2400" dirty="0" smtClean="0"/>
              <a:t>Solutions</a:t>
            </a:r>
            <a:endParaRPr lang="en-US" sz="2400" dirty="0"/>
          </a:p>
          <a:p>
            <a:pPr lvl="1"/>
            <a:r>
              <a:rPr lang="en-US" sz="2000" dirty="0" smtClean="0"/>
              <a:t>Hydraulics</a:t>
            </a:r>
          </a:p>
          <a:p>
            <a:pPr lvl="2"/>
            <a:r>
              <a:rPr lang="en-US" sz="1800" dirty="0" smtClean="0"/>
              <a:t>Cylinders</a:t>
            </a:r>
            <a:endParaRPr lang="de-DE" sz="1800" dirty="0"/>
          </a:p>
          <a:p>
            <a:pPr lvl="2"/>
            <a:r>
              <a:rPr lang="en-GB" sz="1800" dirty="0" smtClean="0"/>
              <a:t>Muscles</a:t>
            </a:r>
            <a:endParaRPr lang="en-US" sz="1800" dirty="0" smtClean="0"/>
          </a:p>
        </p:txBody>
      </p:sp>
      <p:pic>
        <p:nvPicPr>
          <p:cNvPr id="7" name="Flex_hydr_Instr_Demo.wmv">
            <a:hlinkClick r:id="" action="ppaction://media"/>
          </p:cNvPr>
          <p:cNvPicPr>
            <a:picLocks noGrp="1" noChangeAspect="1"/>
          </p:cNvPicPr>
          <p:nvPr>
            <p:ph sz="quarter" idx="1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384800" y="1906588"/>
            <a:ext cx="2638425" cy="1979612"/>
          </a:xfrm>
        </p:spPr>
      </p:pic>
      <p:pic>
        <p:nvPicPr>
          <p:cNvPr id="205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28616" y="4063308"/>
            <a:ext cx="3161905" cy="16285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7384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38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Robotic</a:t>
            </a:r>
            <a:r>
              <a:rPr lang="de-DE" dirty="0" smtClean="0"/>
              <a:t> Assistance</a:t>
            </a:r>
            <a:endParaRPr lang="de-DE" dirty="0"/>
          </a:p>
        </p:txBody>
      </p:sp>
      <p:sp>
        <p:nvSpPr>
          <p:cNvPr id="5" name="Inhaltsplatzhalter 4"/>
          <p:cNvSpPr>
            <a:spLocks noGrp="1"/>
          </p:cNvSpPr>
          <p:nvPr>
            <p:ph sz="half" idx="10"/>
          </p:nvPr>
        </p:nvSpPr>
        <p:spPr/>
        <p:txBody>
          <a:bodyPr anchor="ctr"/>
          <a:lstStyle/>
          <a:p>
            <a:r>
              <a:rPr lang="de-DE" sz="2400" dirty="0" smtClean="0"/>
              <a:t>Compact </a:t>
            </a:r>
            <a:r>
              <a:rPr lang="de-DE" sz="2400" dirty="0" err="1" smtClean="0"/>
              <a:t>kinematic</a:t>
            </a:r>
            <a:r>
              <a:rPr lang="de-DE" sz="2400" dirty="0" smtClean="0"/>
              <a:t> </a:t>
            </a:r>
            <a:r>
              <a:rPr lang="de-DE" sz="2400" dirty="0" err="1" smtClean="0"/>
              <a:t>chain</a:t>
            </a:r>
            <a:endParaRPr lang="de-DE" sz="2400" dirty="0" smtClean="0"/>
          </a:p>
          <a:p>
            <a:r>
              <a:rPr lang="en-GB" sz="2400" dirty="0" smtClean="0"/>
              <a:t>Robust</a:t>
            </a:r>
          </a:p>
          <a:p>
            <a:pPr marL="0" indent="0">
              <a:buNone/>
            </a:pPr>
            <a:endParaRPr lang="de-DE" sz="2400" dirty="0" smtClean="0"/>
          </a:p>
          <a:p>
            <a:r>
              <a:rPr lang="de-DE" sz="2400" dirty="0" err="1" smtClean="0"/>
              <a:t>Optimise</a:t>
            </a:r>
            <a:r>
              <a:rPr lang="de-DE" sz="2400" dirty="0" smtClean="0"/>
              <a:t> </a:t>
            </a:r>
            <a:r>
              <a:rPr lang="de-DE" sz="2400" dirty="0" err="1" smtClean="0"/>
              <a:t>workspace</a:t>
            </a:r>
            <a:endParaRPr lang="de-DE" sz="2400" dirty="0" smtClean="0"/>
          </a:p>
          <a:p>
            <a:r>
              <a:rPr lang="en-GB" sz="2400" dirty="0" smtClean="0"/>
              <a:t>Optimise control</a:t>
            </a:r>
            <a:endParaRPr lang="de-DE" sz="2400" dirty="0" smtClean="0"/>
          </a:p>
        </p:txBody>
      </p:sp>
      <p:pic>
        <p:nvPicPr>
          <p:cNvPr id="7" name="Parallelmanipulator.wmv">
            <a:hlinkClick r:id="" action="ppaction://media"/>
          </p:cNvPr>
          <p:cNvPicPr>
            <a:picLocks noGrp="1" noChangeAspect="1"/>
          </p:cNvPicPr>
          <p:nvPr>
            <p:ph sz="quarter" idx="1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tretch/>
        </p:blipFill>
        <p:spPr>
          <a:xfrm>
            <a:off x="1120775" y="1906588"/>
            <a:ext cx="2638425" cy="1979612"/>
          </a:xfrm>
          <a:prstGeom prst="rect">
            <a:avLst/>
          </a:prstGeom>
        </p:spPr>
      </p:pic>
      <p:pic>
        <p:nvPicPr>
          <p:cNvPr id="8" name="Picture 2"/>
          <p:cNvPicPr>
            <a:picLocks noGrp="1" noChangeAspect="1" noChangeArrowheads="1"/>
          </p:cNvPicPr>
          <p:nvPr>
            <p:ph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19578" y="3886200"/>
            <a:ext cx="2640819" cy="1979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3762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30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Mechatronics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1"/>
          </p:nvPr>
        </p:nvSpPr>
        <p:spPr/>
        <p:txBody>
          <a:bodyPr anchor="ctr"/>
          <a:lstStyle/>
          <a:p>
            <a:r>
              <a:rPr lang="de-DE" sz="2400" dirty="0" smtClean="0"/>
              <a:t>Sensors</a:t>
            </a:r>
          </a:p>
          <a:p>
            <a:pPr lvl="1"/>
            <a:r>
              <a:rPr lang="en-GB" sz="2000" dirty="0" smtClean="0"/>
              <a:t>Displacement</a:t>
            </a:r>
          </a:p>
          <a:p>
            <a:pPr lvl="1"/>
            <a:r>
              <a:rPr lang="en-GB" sz="2000" dirty="0" smtClean="0"/>
              <a:t>Torque</a:t>
            </a:r>
            <a:endParaRPr lang="de-DE" sz="2000" dirty="0"/>
          </a:p>
          <a:p>
            <a:r>
              <a:rPr lang="en-GB" sz="2400" dirty="0" smtClean="0"/>
              <a:t>Force feedback actuators</a:t>
            </a:r>
          </a:p>
          <a:p>
            <a:pPr lvl="1"/>
            <a:r>
              <a:rPr lang="en-GB" sz="2000" dirty="0" smtClean="0"/>
              <a:t>Hydraulic</a:t>
            </a:r>
          </a:p>
          <a:p>
            <a:pPr lvl="1"/>
            <a:r>
              <a:rPr lang="en-GB" sz="2000" dirty="0" smtClean="0"/>
              <a:t>Electromagnetic</a:t>
            </a:r>
            <a:endParaRPr lang="de-DE" sz="2000" dirty="0" smtClean="0"/>
          </a:p>
          <a:p>
            <a:r>
              <a:rPr lang="de-DE" sz="2400" dirty="0" err="1" smtClean="0"/>
              <a:t>Control</a:t>
            </a:r>
            <a:r>
              <a:rPr lang="de-DE" sz="2400" dirty="0" smtClean="0"/>
              <a:t> </a:t>
            </a:r>
            <a:r>
              <a:rPr lang="de-DE" sz="2400" dirty="0" err="1" smtClean="0"/>
              <a:t>Algorithms</a:t>
            </a:r>
            <a:endParaRPr lang="de-DE" sz="2400" dirty="0" smtClean="0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sz="half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6725" y="2838450"/>
            <a:ext cx="2238375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feld 1"/>
          <p:cNvSpPr txBox="1">
            <a:spLocks noChangeArrowheads="1"/>
          </p:cNvSpPr>
          <p:nvPr/>
        </p:nvSpPr>
        <p:spPr bwMode="auto">
          <a:xfrm>
            <a:off x="5333495" y="4951990"/>
            <a:ext cx="265271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9pPr>
          </a:lstStyle>
          <a:p>
            <a:pPr algn="ctr" eaLnBrk="1" hangingPunct="1"/>
            <a:r>
              <a:rPr lang="de-DE" sz="800" dirty="0" err="1" smtClean="0"/>
              <a:t>source</a:t>
            </a:r>
            <a:r>
              <a:rPr lang="de-DE" sz="800" dirty="0" smtClean="0"/>
              <a:t>: www.forcedimension.com</a:t>
            </a:r>
            <a:endParaRPr lang="de-DE" sz="800" dirty="0"/>
          </a:p>
        </p:txBody>
      </p:sp>
    </p:spTree>
    <p:extLst>
      <p:ext uri="{BB962C8B-B14F-4D97-AF65-F5344CB8AC3E}">
        <p14:creationId xmlns:p14="http://schemas.microsoft.com/office/powerpoint/2010/main" val="1470139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User Interface</a:t>
            </a:r>
            <a:endParaRPr lang="de-DE" dirty="0"/>
          </a:p>
        </p:txBody>
      </p:sp>
      <p:sp>
        <p:nvSpPr>
          <p:cNvPr id="5" name="Inhaltsplatzhalter 4"/>
          <p:cNvSpPr>
            <a:spLocks noGrp="1"/>
          </p:cNvSpPr>
          <p:nvPr>
            <p:ph sz="half" idx="10"/>
          </p:nvPr>
        </p:nvSpPr>
        <p:spPr/>
        <p:txBody>
          <a:bodyPr anchor="ctr"/>
          <a:lstStyle/>
          <a:p>
            <a:r>
              <a:rPr lang="de-DE" sz="2400" dirty="0"/>
              <a:t>Handheld </a:t>
            </a:r>
            <a:r>
              <a:rPr lang="de-DE" sz="2400" dirty="0" err="1" smtClean="0"/>
              <a:t>devices</a:t>
            </a:r>
            <a:endParaRPr lang="de-DE" sz="2400" dirty="0" smtClean="0"/>
          </a:p>
          <a:p>
            <a:pPr lvl="1"/>
            <a:r>
              <a:rPr lang="de-DE" sz="2000" dirty="0" smtClean="0"/>
              <a:t>Instrument </a:t>
            </a:r>
            <a:r>
              <a:rPr lang="de-DE" sz="2000" dirty="0" err="1" smtClean="0"/>
              <a:t>handles</a:t>
            </a:r>
            <a:endParaRPr lang="de-DE" sz="2000" dirty="0"/>
          </a:p>
          <a:p>
            <a:r>
              <a:rPr lang="de-DE" sz="2400" dirty="0"/>
              <a:t>Tracking </a:t>
            </a:r>
            <a:r>
              <a:rPr lang="de-DE" sz="2400" dirty="0" err="1" smtClean="0"/>
              <a:t>devices</a:t>
            </a:r>
            <a:endParaRPr lang="de-DE" sz="2400" dirty="0" smtClean="0"/>
          </a:p>
          <a:p>
            <a:pPr lvl="1"/>
            <a:r>
              <a:rPr lang="de-DE" sz="2000" dirty="0" err="1" smtClean="0"/>
              <a:t>Gesture</a:t>
            </a:r>
            <a:r>
              <a:rPr lang="de-DE" sz="2000" dirty="0" smtClean="0"/>
              <a:t> </a:t>
            </a:r>
            <a:r>
              <a:rPr lang="de-DE" sz="2000" dirty="0" err="1" smtClean="0"/>
              <a:t>control</a:t>
            </a:r>
            <a:endParaRPr lang="de-DE" sz="2000" dirty="0"/>
          </a:p>
          <a:p>
            <a:r>
              <a:rPr lang="de-DE" sz="2400" dirty="0"/>
              <a:t>Information </a:t>
            </a:r>
            <a:r>
              <a:rPr lang="de-DE" sz="2400" dirty="0" err="1" smtClean="0"/>
              <a:t>devices</a:t>
            </a:r>
            <a:endParaRPr lang="de-DE" sz="2400" dirty="0" smtClean="0"/>
          </a:p>
          <a:p>
            <a:pPr lvl="1"/>
            <a:r>
              <a:rPr lang="de-DE" sz="2000" dirty="0" smtClean="0"/>
              <a:t>Screens/Monitors</a:t>
            </a:r>
            <a:endParaRPr lang="de-DE" sz="2000" dirty="0"/>
          </a:p>
        </p:txBody>
      </p:sp>
      <p:pic>
        <p:nvPicPr>
          <p:cNvPr id="1028" name="Picture 4"/>
          <p:cNvPicPr>
            <a:picLocks noGrp="1" noChangeAspect="1" noChangeArrowheads="1"/>
          </p:cNvPicPr>
          <p:nvPr>
            <p:ph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225" y="2344013"/>
            <a:ext cx="1209524" cy="1104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Grp="1" noChangeAspect="1" noChangeArrowheads="1"/>
          </p:cNvPicPr>
          <p:nvPr>
            <p:ph sz="quarter" idx="1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2933" y="3886200"/>
            <a:ext cx="2514108" cy="1979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feld 1"/>
          <p:cNvSpPr txBox="1">
            <a:spLocks noChangeArrowheads="1"/>
          </p:cNvSpPr>
          <p:nvPr/>
        </p:nvSpPr>
        <p:spPr bwMode="auto">
          <a:xfrm>
            <a:off x="1221422" y="2058309"/>
            <a:ext cx="265271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9pPr>
          </a:lstStyle>
          <a:p>
            <a:pPr algn="ctr" eaLnBrk="1" hangingPunct="1"/>
            <a:r>
              <a:rPr lang="de-DE" sz="800" dirty="0" err="1" smtClean="0"/>
              <a:t>source</a:t>
            </a:r>
            <a:r>
              <a:rPr lang="de-DE" sz="800" dirty="0" smtClean="0"/>
              <a:t>: www.kymerax.com</a:t>
            </a:r>
            <a:endParaRPr lang="de-DE" sz="800" dirty="0"/>
          </a:p>
        </p:txBody>
      </p:sp>
      <p:sp>
        <p:nvSpPr>
          <p:cNvPr id="12" name="Textfeld 1"/>
          <p:cNvSpPr txBox="1">
            <a:spLocks noChangeArrowheads="1"/>
          </p:cNvSpPr>
          <p:nvPr/>
        </p:nvSpPr>
        <p:spPr bwMode="auto">
          <a:xfrm>
            <a:off x="916824" y="5802183"/>
            <a:ext cx="265271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9pPr>
          </a:lstStyle>
          <a:p>
            <a:pPr algn="ctr" eaLnBrk="1" hangingPunct="1"/>
            <a:r>
              <a:rPr lang="de-DE" sz="800" dirty="0" err="1" smtClean="0"/>
              <a:t>source</a:t>
            </a:r>
            <a:r>
              <a:rPr lang="de-DE" sz="800" dirty="0" smtClean="0"/>
              <a:t>: www.tuebingen-scientific.de</a:t>
            </a:r>
            <a:endParaRPr lang="de-DE" sz="800" dirty="0"/>
          </a:p>
        </p:txBody>
      </p:sp>
    </p:spTree>
    <p:extLst>
      <p:ext uri="{BB962C8B-B14F-4D97-AF65-F5344CB8AC3E}">
        <p14:creationId xmlns:p14="http://schemas.microsoft.com/office/powerpoint/2010/main" val="1624213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Conclusions</a:t>
            </a:r>
            <a:endParaRPr lang="de-DE" dirty="0"/>
          </a:p>
        </p:txBody>
      </p:sp>
      <p:sp>
        <p:nvSpPr>
          <p:cNvPr id="10" name="Inhaltsplatzhalter 9"/>
          <p:cNvSpPr>
            <a:spLocks noGrp="1"/>
          </p:cNvSpPr>
          <p:nvPr>
            <p:ph sz="quarter" idx="10"/>
          </p:nvPr>
        </p:nvSpPr>
        <p:spPr/>
        <p:txBody>
          <a:bodyPr anchor="ctr"/>
          <a:lstStyle/>
          <a:p>
            <a:r>
              <a:rPr lang="de-DE" dirty="0" smtClean="0"/>
              <a:t>Modular Design</a:t>
            </a:r>
          </a:p>
          <a:p>
            <a:pPr lvl="1"/>
            <a:r>
              <a:rPr lang="de-DE" dirty="0" smtClean="0"/>
              <a:t>Instruments</a:t>
            </a:r>
          </a:p>
          <a:p>
            <a:pPr lvl="1"/>
            <a:r>
              <a:rPr lang="de-DE" dirty="0" smtClean="0"/>
              <a:t>Robot Assistance</a:t>
            </a:r>
          </a:p>
          <a:p>
            <a:pPr lvl="1"/>
            <a:r>
              <a:rPr lang="de-DE" dirty="0" smtClean="0"/>
              <a:t>User Interface</a:t>
            </a:r>
          </a:p>
          <a:p>
            <a:r>
              <a:rPr lang="de-DE" dirty="0" smtClean="0"/>
              <a:t>Design </a:t>
            </a:r>
            <a:r>
              <a:rPr lang="de-DE" dirty="0" err="1" smtClean="0"/>
              <a:t>with</a:t>
            </a:r>
            <a:r>
              <a:rPr lang="de-DE" dirty="0" smtClean="0"/>
              <a:t> </a:t>
            </a:r>
            <a:r>
              <a:rPr lang="de-DE" dirty="0" err="1" smtClean="0"/>
              <a:t>users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users</a:t>
            </a:r>
            <a:endParaRPr lang="de-DE" dirty="0" smtClean="0"/>
          </a:p>
        </p:txBody>
      </p:sp>
    </p:spTree>
    <p:extLst>
      <p:ext uri="{BB962C8B-B14F-4D97-AF65-F5344CB8AC3E}">
        <p14:creationId xmlns:p14="http://schemas.microsoft.com/office/powerpoint/2010/main" val="3368202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Standarddesign">
  <a:themeElements>
    <a:clrScheme name="">
      <a:dk1>
        <a:srgbClr val="000000"/>
      </a:dk1>
      <a:lt1>
        <a:srgbClr val="FFFFFF"/>
      </a:lt1>
      <a:dk2>
        <a:srgbClr val="179C7D"/>
      </a:dk2>
      <a:lt2>
        <a:srgbClr val="A8AFAF"/>
      </a:lt2>
      <a:accent1>
        <a:srgbClr val="EB6A0A"/>
      </a:accent1>
      <a:accent2>
        <a:srgbClr val="006E92"/>
      </a:accent2>
      <a:accent3>
        <a:srgbClr val="FFFFFF"/>
      </a:accent3>
      <a:accent4>
        <a:srgbClr val="000000"/>
      </a:accent4>
      <a:accent5>
        <a:srgbClr val="F3B9AA"/>
      </a:accent5>
      <a:accent6>
        <a:srgbClr val="006384"/>
      </a:accent6>
      <a:hlink>
        <a:srgbClr val="25BAE2"/>
      </a:hlink>
      <a:folHlink>
        <a:srgbClr val="B1C800"/>
      </a:folHlink>
    </a:clrScheme>
    <a:fontScheme name="1_Standarddesign">
      <a:majorFont>
        <a:latin typeface="Frutiger LT Com 45 Light"/>
        <a:ea typeface=""/>
        <a:cs typeface=""/>
      </a:majorFont>
      <a:minorFont>
        <a:latin typeface="Frutiger LT Com 55 Roman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13">
        <a:dk1>
          <a:srgbClr val="000000"/>
        </a:dk1>
        <a:lt1>
          <a:srgbClr val="FFFFFF"/>
        </a:lt1>
        <a:dk2>
          <a:srgbClr val="000000"/>
        </a:dk2>
        <a:lt2>
          <a:srgbClr val="A8AFAF"/>
        </a:lt2>
        <a:accent1>
          <a:srgbClr val="00947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14">
        <a:dk1>
          <a:srgbClr val="000000"/>
        </a:dk1>
        <a:lt1>
          <a:srgbClr val="FFFFFF"/>
        </a:lt1>
        <a:dk2>
          <a:srgbClr val="000000"/>
        </a:dk2>
        <a:lt2>
          <a:srgbClr val="A8AFAF"/>
        </a:lt2>
        <a:accent1>
          <a:srgbClr val="009475"/>
        </a:accent1>
        <a:accent2>
          <a:srgbClr val="009475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008669"/>
        </a:accent6>
        <a:hlink>
          <a:srgbClr val="009475"/>
        </a:hlink>
        <a:folHlink>
          <a:srgbClr val="00947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15">
        <a:dk1>
          <a:srgbClr val="000000"/>
        </a:dk1>
        <a:lt1>
          <a:srgbClr val="FFFFFF"/>
        </a:lt1>
        <a:dk2>
          <a:srgbClr val="009475"/>
        </a:dk2>
        <a:lt2>
          <a:srgbClr val="A8AFAF"/>
        </a:lt2>
        <a:accent1>
          <a:srgbClr val="25BAE2"/>
        </a:accent1>
        <a:accent2>
          <a:srgbClr val="006E92"/>
        </a:accent2>
        <a:accent3>
          <a:srgbClr val="FFFFFF"/>
        </a:accent3>
        <a:accent4>
          <a:srgbClr val="000000"/>
        </a:accent4>
        <a:accent5>
          <a:srgbClr val="ACD9EE"/>
        </a:accent5>
        <a:accent6>
          <a:srgbClr val="006384"/>
        </a:accent6>
        <a:hlink>
          <a:srgbClr val="4C636F"/>
        </a:hlink>
        <a:folHlink>
          <a:srgbClr val="9E1C2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16">
        <a:dk1>
          <a:srgbClr val="000000"/>
        </a:dk1>
        <a:lt1>
          <a:srgbClr val="FFFFFF"/>
        </a:lt1>
        <a:dk2>
          <a:srgbClr val="009475"/>
        </a:dk2>
        <a:lt2>
          <a:srgbClr val="25BAE2"/>
        </a:lt2>
        <a:accent1>
          <a:srgbClr val="009475"/>
        </a:accent1>
        <a:accent2>
          <a:srgbClr val="006E92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006384"/>
        </a:accent6>
        <a:hlink>
          <a:srgbClr val="4C636F"/>
        </a:hlink>
        <a:folHlink>
          <a:srgbClr val="9E1C2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93</Words>
  <Application>Microsoft Office PowerPoint</Application>
  <PresentationFormat>Bildschirmpräsentation (4:3)</PresentationFormat>
  <Paragraphs>51</Paragraphs>
  <Slides>7</Slides>
  <Notes>0</Notes>
  <HiddenSlides>0</HiddenSlides>
  <MMClips>2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7</vt:i4>
      </vt:variant>
    </vt:vector>
  </HeadingPairs>
  <TitlesOfParts>
    <vt:vector size="8" baseType="lpstr">
      <vt:lpstr>1_Standarddesign</vt:lpstr>
      <vt:lpstr>Systems for handheld surgical robotics and man-machine OR teams</vt:lpstr>
      <vt:lpstr>Overview</vt:lpstr>
      <vt:lpstr>Instruments</vt:lpstr>
      <vt:lpstr>Robotic Assistance</vt:lpstr>
      <vt:lpstr>Mechatronics</vt:lpstr>
      <vt:lpstr>User Interface</vt:lpstr>
      <vt:lpstr>Conclusions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"KLIMALA programmierung"</dc:creator>
  <cp:lastModifiedBy>Poelgeest, Auguste van</cp:lastModifiedBy>
  <cp:revision>110</cp:revision>
  <dcterms:created xsi:type="dcterms:W3CDTF">2009-05-22T06:46:16Z</dcterms:created>
  <dcterms:modified xsi:type="dcterms:W3CDTF">2013-09-05T12:40:11Z</dcterms:modified>
</cp:coreProperties>
</file>